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1" r:id="rId4"/>
    <p:sldId id="262" r:id="rId5"/>
    <p:sldId id="263" r:id="rId6"/>
    <p:sldId id="264" r:id="rId7"/>
    <p:sldId id="258" r:id="rId8"/>
    <p:sldId id="265" r:id="rId9"/>
    <p:sldId id="266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64A"/>
    <a:srgbClr val="FA8F00"/>
    <a:srgbClr val="5DF0FF"/>
    <a:srgbClr val="FF4747"/>
    <a:srgbClr val="A2023F"/>
    <a:srgbClr val="C23E47"/>
    <a:srgbClr val="5EEC3C"/>
    <a:srgbClr val="5B4101"/>
    <a:srgbClr val="956B01"/>
    <a:srgbClr val="FE7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31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D6637-D75D-47A6-8C98-E5D747AFC5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2248-AF3C-42E1-B487-8E33F886C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8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69" y="1808225"/>
            <a:ext cx="7787955" cy="1374345"/>
          </a:xfrm>
          <a:noFill/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335275"/>
            <a:ext cx="7787955" cy="1068935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3929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6"/>
          </a:xfrm>
          <a:noFill/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281175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8211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4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211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4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berprzemoc.pl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Cyberprzemoc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Natalia Maziarz kl.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Stop cyberprzemocy !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C1A05C5-AC3F-4539-A275-9751D7FE1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1197405"/>
            <a:ext cx="3234958" cy="203726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91DA6B1-CA4B-4F81-9AEB-F7C62DB6B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729" y="3946095"/>
            <a:ext cx="1735122" cy="104544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A4EE6C3-0B0B-4230-A57C-6FAB878AD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97" y="3367795"/>
            <a:ext cx="1641232" cy="149453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ED94608-58B6-40AD-AA8F-9A9D9A037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661" y="1197405"/>
            <a:ext cx="3275784" cy="154365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FEE9019-2034-43A6-8D3D-603149293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413" y="2946339"/>
            <a:ext cx="2551032" cy="84291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8BD1581-322C-4E97-A879-E46606EF9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3454" y="1739398"/>
            <a:ext cx="2721685" cy="26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Przykłady  cyberprzemocy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1198559"/>
            <a:ext cx="7482544" cy="3511061"/>
          </a:xfrm>
        </p:spPr>
        <p:txBody>
          <a:bodyPr>
            <a:normAutofit/>
          </a:bodyPr>
          <a:lstStyle/>
          <a:p>
            <a:r>
              <a:rPr lang="pl-PL" sz="2400" dirty="0"/>
              <a:t>sms, maile, posty obrażające nas, wyśmiewające, z groźbami</a:t>
            </a:r>
          </a:p>
          <a:p>
            <a:endParaRPr lang="pl-PL" sz="2400" dirty="0"/>
          </a:p>
          <a:p>
            <a:r>
              <a:rPr lang="pl-PL" sz="2400" dirty="0"/>
              <a:t>przesyłane przy pomocy telefonu komórkowego i Internetu treści dotyczące naszego prywatnego życia, przedstawiające nas w złym świetle, nieprawdziwe lub umieszczane bez naszej wiedzy i zgody lub wbrew sprzeciwowi.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Przykłady  cyberprzemocy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1198559"/>
            <a:ext cx="7482544" cy="3511061"/>
          </a:xfrm>
        </p:spPr>
        <p:txBody>
          <a:bodyPr>
            <a:normAutofit/>
          </a:bodyPr>
          <a:lstStyle/>
          <a:p>
            <a:r>
              <a:rPr lang="pl-PL" sz="2400" dirty="0"/>
              <a:t>przerobione zdjęcia lub filmy umieszczane w sieci lub wysyłane do nas ośmieszające nas np. wklejanie części ciała, przedmiotów, twarzy, napisów z przekleństwami</a:t>
            </a:r>
          </a:p>
          <a:p>
            <a:r>
              <a:rPr lang="pl-PL" sz="2400" dirty="0"/>
              <a:t>szantażowanie groźbą ujawnienia informacji o nas zdobytych w sieci lub przekazanych przez nas (nagrania rozmów, zdjęcia, filmy, sms, maile i nasze posty)</a:t>
            </a:r>
          </a:p>
          <a:p>
            <a:r>
              <a:rPr lang="pl-PL" sz="2400" dirty="0"/>
              <a:t>głuche telefony lub z numerów zastrzeżonych stwarzające poczucie zagrożenia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06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Przykłady  cyberprzemocy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1198559"/>
            <a:ext cx="7482544" cy="3511061"/>
          </a:xfrm>
        </p:spPr>
        <p:txBody>
          <a:bodyPr>
            <a:normAutofit/>
          </a:bodyPr>
          <a:lstStyle/>
          <a:p>
            <a:r>
              <a:rPr lang="pl-PL" sz="2400" dirty="0"/>
              <a:t>uporczywe próby nawiązania relacji lub potrzymania jej przy użyciu Internetu lub telefonów komórkowych pomimo naszej odmowy (</a:t>
            </a:r>
            <a:r>
              <a:rPr lang="pl-PL" sz="2400" b="1" dirty="0"/>
              <a:t>stalking</a:t>
            </a:r>
            <a:r>
              <a:rPr lang="pl-PL" sz="2400" dirty="0"/>
              <a:t>)</a:t>
            </a:r>
          </a:p>
          <a:p>
            <a:endParaRPr lang="pl-PL" sz="2400" dirty="0"/>
          </a:p>
          <a:p>
            <a:r>
              <a:rPr lang="pl-PL" sz="2400" dirty="0"/>
              <a:t>kradzież naszej tożsamości przy użyciu technologii elektronicznej i podejmowanie szkodzących nam działań w naszym imieniu.</a:t>
            </a:r>
          </a:p>
        </p:txBody>
      </p:sp>
    </p:spTree>
    <p:extLst>
      <p:ext uri="{BB962C8B-B14F-4D97-AF65-F5344CB8AC3E}">
        <p14:creationId xmlns:p14="http://schemas.microsoft.com/office/powerpoint/2010/main" val="41065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281175"/>
            <a:ext cx="6566315" cy="572644"/>
          </a:xfrm>
        </p:spPr>
        <p:txBody>
          <a:bodyPr>
            <a:normAutofit fontScale="90000"/>
          </a:bodyPr>
          <a:lstStyle/>
          <a:p>
            <a:r>
              <a:rPr lang="pl-PL" dirty="0"/>
              <a:t>Dlaczego cyberprzemoc jest groźna?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1198559"/>
            <a:ext cx="7482544" cy="3511061"/>
          </a:xfrm>
        </p:spPr>
        <p:txBody>
          <a:bodyPr>
            <a:normAutofit/>
          </a:bodyPr>
          <a:lstStyle/>
          <a:p>
            <a:r>
              <a:rPr lang="pl-PL" sz="2400" dirty="0"/>
              <a:t>Rzeczywistość wirtualna staje się równie ważna jak realność</a:t>
            </a:r>
          </a:p>
          <a:p>
            <a:r>
              <a:rPr lang="pl-PL" sz="2400" dirty="0"/>
              <a:t>Szybkość przekazywania treści - publikowane treści umieszczane są od razu w sieci</a:t>
            </a:r>
          </a:p>
          <a:p>
            <a:r>
              <a:rPr lang="pl-PL" sz="2400" dirty="0"/>
              <a:t>Globalność sieci - informacje trafiają do niezliczonej ilości użytkowników na całym świecie</a:t>
            </a:r>
          </a:p>
          <a:p>
            <a:r>
              <a:rPr lang="pl-PL" sz="2400" dirty="0"/>
              <a:t>Brak kontroli nad dalszymi losami informacji, której nie można usunąć z sieci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691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281175"/>
            <a:ext cx="6566315" cy="572644"/>
          </a:xfrm>
        </p:spPr>
        <p:txBody>
          <a:bodyPr>
            <a:normAutofit fontScale="90000"/>
          </a:bodyPr>
          <a:lstStyle/>
          <a:p>
            <a:r>
              <a:rPr lang="pl-PL" dirty="0"/>
              <a:t>Dlaczego cyberprzemoc jest groźna?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1198559"/>
            <a:ext cx="7482544" cy="3511061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Poczucie bezbronności ofiary, która widzi, że ma niewielki wpływ na dalszy proces przemocy</a:t>
            </a:r>
          </a:p>
          <a:p>
            <a:r>
              <a:rPr lang="pl-PL" sz="2400" dirty="0"/>
              <a:t>Poczucie upokorzenia i wstydu, gdy prywatność zostaje naruszona</a:t>
            </a:r>
          </a:p>
          <a:p>
            <a:r>
              <a:rPr lang="pl-PL" sz="2400" dirty="0"/>
              <a:t>Pozorna anonimowość sprawców, którzy mogą czuć się bezpieczni i pozwalać sobie na więcej niż w realnym życiu</a:t>
            </a:r>
          </a:p>
          <a:p>
            <a:r>
              <a:rPr lang="pl-PL" sz="2400" dirty="0"/>
              <a:t>Sprawcy nie mając bezpośredniego kontaktu z ofiarą czują mniejszą empatię dla jej cierpienia, bo go nie widzą</a:t>
            </a:r>
          </a:p>
        </p:txBody>
      </p:sp>
    </p:spTree>
    <p:extLst>
      <p:ext uri="{BB962C8B-B14F-4D97-AF65-F5344CB8AC3E}">
        <p14:creationId xmlns:p14="http://schemas.microsoft.com/office/powerpoint/2010/main" val="2891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A5F00CCD-7933-4882-9CC0-62BF34CC0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30" y="510232"/>
            <a:ext cx="5807091" cy="4123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reagować?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6260" y="1197406"/>
            <a:ext cx="8704185" cy="3817624"/>
          </a:xfrm>
        </p:spPr>
        <p:txBody>
          <a:bodyPr>
            <a:normAutofit/>
          </a:bodyPr>
          <a:lstStyle/>
          <a:p>
            <a:pPr algn="l"/>
            <a:r>
              <a:rPr lang="pl-PL" sz="2000" dirty="0"/>
              <a:t>STOSOWAĆ PROFILAKTYKĘ: UCZYĆ DZIECI BEZPIECZNEGO I ROZSĄDNEGO KORZYSTANIA Z INTERNETU I DBAĆ O ZDROWE PROPORCJE POMIĘDZY ŻYCIEM REALNYM I WIRTUALNYM,</a:t>
            </a:r>
          </a:p>
          <a:p>
            <a:pPr algn="l"/>
            <a:r>
              <a:rPr lang="pl-PL" sz="2000" dirty="0"/>
              <a:t>UDZIELIĆ WSPARCIA OFIERZE,</a:t>
            </a:r>
          </a:p>
          <a:p>
            <a:pPr algn="l"/>
            <a:r>
              <a:rPr lang="pl-PL" sz="2000" dirty="0"/>
              <a:t>ZABEZPIECZYĆ DOWODY: SMS, MAILE, ZRZUTY EKRANÓW Z OBRAŹLIWYMI TREŚCIAMI,</a:t>
            </a:r>
          </a:p>
          <a:p>
            <a:pPr algn="l"/>
            <a:r>
              <a:rPr lang="pl-PL" sz="2000" dirty="0"/>
              <a:t>SKONTAKTOWAĆ SIĘ Z ADMINISTRATOREM SERWISU,GDZIE TREŚCI ZOSTAŁY OPUBLIKOWANE I POPROSIĆ O ICH ZABLOKOWANIE,</a:t>
            </a:r>
          </a:p>
          <a:p>
            <a:pPr algn="l"/>
            <a:r>
              <a:rPr lang="pl-PL" sz="2000" dirty="0"/>
              <a:t>ZGŁOSIĆ SPRAWĘ PRACOWNIKOWI SZKOŁY,</a:t>
            </a:r>
          </a:p>
          <a:p>
            <a:pPr algn="l"/>
            <a:r>
              <a:rPr lang="pl-PL" sz="2000" dirty="0"/>
              <a:t>ZGŁOSIĆ SPRAWĘ NA POLICJĘ, JEŚLI ZOSTAŁO POPEŁNIONE PRZESTĘPSTWO.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151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Gdzie po pomoc?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6260" y="1197406"/>
            <a:ext cx="8704185" cy="38176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2000" dirty="0"/>
              <a:t>Jeżeli padliśmy ofiarą cyberprzemocy:</a:t>
            </a:r>
          </a:p>
          <a:p>
            <a:pPr marL="0" indent="0" algn="l">
              <a:buNone/>
            </a:pPr>
            <a:endParaRPr lang="pl-PL" sz="2000" dirty="0"/>
          </a:p>
          <a:p>
            <a:pPr algn="l">
              <a:buFontTx/>
              <a:buChar char="-"/>
            </a:pPr>
            <a:r>
              <a:rPr lang="pl-PL" sz="1600" dirty="0"/>
              <a:t>Poinformować rodziców, nauczyciela o tym fakcie, nawet jeżeli mamy wątpliwości czy to na pewno cyberprzemoc;</a:t>
            </a:r>
          </a:p>
          <a:p>
            <a:pPr algn="l">
              <a:buFontTx/>
              <a:buChar char="-"/>
            </a:pPr>
            <a:r>
              <a:rPr lang="pl-PL" sz="1600" dirty="0"/>
              <a:t>Jeśli cyberprzemoc ma znamiona przestępstwa lub wykroczenia, należy poinformować o tym fakcie policję.</a:t>
            </a:r>
            <a:endParaRPr lang="pl-PL" sz="2000" dirty="0"/>
          </a:p>
          <a:p>
            <a:pPr algn="l">
              <a:buFontTx/>
              <a:buChar char="-"/>
            </a:pPr>
            <a:r>
              <a:rPr lang="pl-PL" sz="1600" dirty="0"/>
              <a:t>Ze wszystkimi pytaniami można dzwonić pod numer 800 100 100 – telefon zaufania dla rodziców i nauczycieli w sprawie bezpieczeństwa w sieci</a:t>
            </a:r>
          </a:p>
          <a:p>
            <a:pPr algn="l">
              <a:buFontTx/>
              <a:buChar char="-"/>
            </a:pPr>
            <a:r>
              <a:rPr lang="pl-PL" sz="1600" dirty="0"/>
              <a:t>Telefon zaufania dla dzieci i młodzieży: </a:t>
            </a:r>
            <a:r>
              <a:rPr lang="pl-PL" sz="2000" b="1" dirty="0"/>
              <a:t>116-111</a:t>
            </a:r>
          </a:p>
          <a:p>
            <a:pPr algn="l">
              <a:buFontTx/>
              <a:buChar char="-"/>
            </a:pPr>
            <a:endParaRPr lang="pl-PL" sz="2000" b="1" dirty="0"/>
          </a:p>
          <a:p>
            <a:pPr algn="l">
              <a:buFontTx/>
              <a:buChar char="-"/>
            </a:pPr>
            <a:r>
              <a:rPr lang="pl-PL" sz="2000" dirty="0"/>
              <a:t> wiele informacji znajdziemy na stronie: </a:t>
            </a:r>
            <a:r>
              <a:rPr lang="pl-PL" sz="1600" dirty="0">
                <a:hlinkClick r:id="rId2"/>
              </a:rPr>
              <a:t>http://www.cyberprzemoc.pl/</a:t>
            </a:r>
            <a:endParaRPr lang="pl-PL" sz="1600" dirty="0"/>
          </a:p>
          <a:p>
            <a:pPr marL="0" indent="0" algn="l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253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425</Words>
  <Application>Microsoft Office PowerPoint</Application>
  <PresentationFormat>Pokaz na ekranie (16:9)</PresentationFormat>
  <Paragraphs>41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Cyberprzemoc</vt:lpstr>
      <vt:lpstr>Przykłady  cyberprzemocy</vt:lpstr>
      <vt:lpstr>Przykłady  cyberprzemocy</vt:lpstr>
      <vt:lpstr>Przykłady  cyberprzemocy</vt:lpstr>
      <vt:lpstr>Dlaczego cyberprzemoc jest groźna?</vt:lpstr>
      <vt:lpstr>Dlaczego cyberprzemoc jest groźna?</vt:lpstr>
      <vt:lpstr>Prezentacja programu PowerPoint</vt:lpstr>
      <vt:lpstr>Jak reagować?</vt:lpstr>
      <vt:lpstr>Gdzie po pomoc?</vt:lpstr>
      <vt:lpstr>Stop cyberprzemocy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Cyberprzemoc</dc:title>
  <dc:creator>Leszek Maziarz</dc:creator>
  <cp:lastModifiedBy>dyrektor</cp:lastModifiedBy>
  <cp:revision>10</cp:revision>
  <dcterms:created xsi:type="dcterms:W3CDTF">2020-11-15T16:36:52Z</dcterms:created>
  <dcterms:modified xsi:type="dcterms:W3CDTF">2020-11-20T10:41:02Z</dcterms:modified>
</cp:coreProperties>
</file>